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3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1D92A7-8C99-4D80-B03D-6A79EE0BFF0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419" b="419"/>
          <a:stretch/>
        </p:blipFill>
        <p:spPr>
          <a:xfrm>
            <a:off x="1873743" y="49731"/>
            <a:ext cx="8444514" cy="6732460"/>
          </a:xfrm>
          <a:prstGeom prst="rect">
            <a:avLst/>
          </a:prstGeom>
        </p:spPr>
      </p:pic>
      <p:pic>
        <p:nvPicPr>
          <p:cNvPr id="8" name="Picture 7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4BC8CF2-BB16-420A-9A1B-E487B4C207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" b="90612"/>
          <a:stretch/>
        </p:blipFill>
        <p:spPr>
          <a:xfrm>
            <a:off x="0" y="0"/>
            <a:ext cx="7705271" cy="100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09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631E4D-225F-45A1-8683-C810E5897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FC18E-376F-4A88-A3EC-F96662D21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FFB4B-F18F-4BC6-837E-16669A33B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03FD1-407F-4EB7-89D6-EBDCE1F6A8EB}" type="datetimeFigureOut">
              <a:rPr lang="en-AU" smtClean="0"/>
              <a:t>18/03/2022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CED51-9888-4C43-B162-4A62146297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89225-D90E-4596-B412-E4F3BA0A8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48768-0A38-4176-A7BF-03CBB5A3E9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173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2DE1300-1436-4BC1-A20A-FC43DA5A54DF}"/>
              </a:ext>
            </a:extLst>
          </p:cNvPr>
          <p:cNvSpPr txBox="1"/>
          <p:nvPr/>
        </p:nvSpPr>
        <p:spPr>
          <a:xfrm>
            <a:off x="1363579" y="906379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&lt;High Value, Low Effort Activities&gt;</a:t>
            </a:r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60D7BB-E5D7-4E60-B4EB-E1E558E33AC4}"/>
              </a:ext>
            </a:extLst>
          </p:cNvPr>
          <p:cNvSpPr txBox="1"/>
          <p:nvPr/>
        </p:nvSpPr>
        <p:spPr>
          <a:xfrm>
            <a:off x="1421077" y="387309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&lt;Low Value, Low Effort Activities&gt;</a:t>
            </a:r>
            <a:endParaRPr lang="en-A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7B213D-1588-44F4-B60B-723B389DB99C}"/>
              </a:ext>
            </a:extLst>
          </p:cNvPr>
          <p:cNvSpPr txBox="1"/>
          <p:nvPr/>
        </p:nvSpPr>
        <p:spPr>
          <a:xfrm>
            <a:off x="6224336" y="906379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&lt;High Value, High Effort Activities&gt;</a:t>
            </a:r>
            <a:endParaRPr lang="en-A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718313-325F-4E07-9743-F5E6B1887085}"/>
              </a:ext>
            </a:extLst>
          </p:cNvPr>
          <p:cNvSpPr txBox="1"/>
          <p:nvPr/>
        </p:nvSpPr>
        <p:spPr>
          <a:xfrm>
            <a:off x="6224336" y="387309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&lt;Low Value, High Effort Activities&gt;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4101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 Leybourn</dc:creator>
  <cp:lastModifiedBy>Evan Leybourn</cp:lastModifiedBy>
  <cp:revision>4</cp:revision>
  <dcterms:created xsi:type="dcterms:W3CDTF">2018-08-16T04:17:20Z</dcterms:created>
  <dcterms:modified xsi:type="dcterms:W3CDTF">2022-03-18T12:24:22Z</dcterms:modified>
</cp:coreProperties>
</file>